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314" r:id="rId97"/>
    <p:sldId id="799" r:id="rId98"/>
    <p:sldId id="800" r:id="rId99"/>
    <p:sldId id="313" r:id="rId100"/>
    <p:sldId id="798" r:id="rId101"/>
    <p:sldId id="316" r:id="rId102"/>
    <p:sldId id="784" r:id="rId103"/>
    <p:sldId id="785" r:id="rId104"/>
    <p:sldId id="257" r:id="rId105"/>
    <p:sldId id="317" r:id="rId106"/>
    <p:sldId id="318" r:id="rId107"/>
    <p:sldId id="319" r:id="rId108"/>
    <p:sldId id="320" r:id="rId109"/>
    <p:sldId id="751" r:id="rId110"/>
    <p:sldId id="777" r:id="rId111"/>
    <p:sldId id="268" r:id="rId112"/>
    <p:sldId id="269" r:id="rId113"/>
    <p:sldId id="974" r:id="rId114"/>
    <p:sldId id="710" r:id="rId115"/>
    <p:sldId id="970" r:id="rId116"/>
    <p:sldId id="971" r:id="rId117"/>
    <p:sldId id="972" r:id="rId118"/>
    <p:sldId id="739" r:id="rId119"/>
    <p:sldId id="738" r:id="rId120"/>
    <p:sldId id="734" r:id="rId121"/>
    <p:sldId id="876" r:id="rId122"/>
    <p:sldId id="675" r:id="rId123"/>
    <p:sldId id="676" r:id="rId124"/>
    <p:sldId id="677" r:id="rId125"/>
    <p:sldId id="678" r:id="rId126"/>
    <p:sldId id="674" r:id="rId127"/>
    <p:sldId id="679" r:id="rId128"/>
    <p:sldId id="877" r:id="rId129"/>
    <p:sldId id="878" r:id="rId130"/>
    <p:sldId id="973" r:id="rId131"/>
    <p:sldId id="99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varScale="1">
        <p:scale>
          <a:sx n="104" d="100"/>
          <a:sy n="104" d="100"/>
        </p:scale>
        <p:origin x="1696" y="20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7/29/21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7/29/21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7/29/21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7/29/21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7/29/21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7/29/21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7/29/21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7/29/21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7/29/21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7/29/21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7/29/21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7/29/21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0.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3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4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16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21.png"/></Relationships>
</file>

<file path=ppt/slides/_rels/slide93.xml.rels><?xml version="1.0" encoding="UTF-8" standalone="yes"?>
<Relationships xmlns="http://schemas.openxmlformats.org/package/2006/relationships"><Relationship Id="rId3" Type="http://schemas.openxmlformats.org/officeDocument/2006/relationships/image" Target="../media/image1181.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95.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191.png"/></Relationships>
</file>

<file path=ppt/slides/_rels/slide9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0750216" cy="29825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hangingPunct="0">
                  <a:spcBef>
                    <a:spcPts val="400"/>
                  </a:spcBef>
                </a:pP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0750216" cy="2982555"/>
              </a:xfrm>
              <a:prstGeom prst="rect">
                <a:avLst/>
              </a:prstGeom>
              <a:blipFill>
                <a:blip r:embed="rId3"/>
                <a:stretch>
                  <a:fillRect l="-943" r="-1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b="0" i="1" smtClean="0">
                            <a:solidFill>
                              <a:srgbClr val="000000"/>
                            </a:solidFill>
                            <a:latin typeface="Cambria Math" panose="02040503050406030204" pitchFamily="18" charset="0"/>
                          </a:rPr>
                          <m:t>8</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oMath>
                </a14:m>
                <a:endParaRPr lang="en-US" sz="2000"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𝐼</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1</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Tree>
    <p:extLst>
      <p:ext uri="{BB962C8B-B14F-4D97-AF65-F5344CB8AC3E}">
        <p14:creationId xmlns:p14="http://schemas.microsoft.com/office/powerpoint/2010/main" val="153360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spTree>
    <p:extLst>
      <p:ext uri="{BB962C8B-B14F-4D97-AF65-F5344CB8AC3E}">
        <p14:creationId xmlns:p14="http://schemas.microsoft.com/office/powerpoint/2010/main" val="2173254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8346" y="1422058"/>
                <a:ext cx="11590638"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8346" y="1422058"/>
                <a:ext cx="11590638" cy="5325762"/>
              </a:xfrm>
              <a:prstGeom prst="rect">
                <a:avLst/>
              </a:prstGeom>
              <a:blipFill>
                <a:blip r:embed="rId3"/>
                <a:stretch>
                  <a:fillRect l="-876" t="-475" r="-12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Tree>
    <p:extLst>
      <p:ext uri="{BB962C8B-B14F-4D97-AF65-F5344CB8AC3E}">
        <p14:creationId xmlns:p14="http://schemas.microsoft.com/office/powerpoint/2010/main" val="1825029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110</a:t>
            </a:fld>
            <a:endParaRPr lang="en-US"/>
          </a:p>
        </p:txBody>
      </p:sp>
    </p:spTree>
    <p:extLst>
      <p:ext uri="{BB962C8B-B14F-4D97-AF65-F5344CB8AC3E}">
        <p14:creationId xmlns:p14="http://schemas.microsoft.com/office/powerpoint/2010/main" val="617937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4243593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6259635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952872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1216661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718150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46454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3783213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444889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131</a:t>
            </a:fld>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19360"/>
            <a:chOff x="1252224" y="4424547"/>
            <a:chExt cx="3066749" cy="1219360"/>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179278974"/>
              </p:ext>
            </p:extLst>
          </p:nvPr>
        </p:nvGraphicFramePr>
        <p:xfrm>
          <a:off x="3742039"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758959" y="3288184"/>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214138" y="1120477"/>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764245" y="1739817"/>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5266727"/>
              </a:xfrm>
              <a:prstGeom prst="rect">
                <a:avLst/>
              </a:prstGeom>
              <a:blipFill>
                <a:blip r:embed="rId3"/>
                <a:stretch>
                  <a:fillRect l="-76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36431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36431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64612"/>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64612"/>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316313"/>
                <a:ext cx="11029138" cy="47905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316313"/>
                <a:ext cx="11029138" cy="4790526"/>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6338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1530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107001" y="48450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2392" y="1647736"/>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2392" y="1647736"/>
                <a:ext cx="8914564" cy="4827884"/>
              </a:xfrm>
              <a:blipFill>
                <a:blip r:embed="rId3"/>
                <a:stretch>
                  <a:fillRect l="-5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84152"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4553" y="1331776"/>
                <a:ext cx="8613329" cy="531427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4553" y="1331776"/>
                <a:ext cx="8613329" cy="5314274"/>
              </a:xfrm>
              <a:blipFill>
                <a:blip r:embed="rId3"/>
                <a:stretch>
                  <a:fillRect l="-4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069314" y="1473342"/>
                <a:ext cx="8746781"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069314" y="1473342"/>
                <a:ext cx="8746781" cy="4527431"/>
              </a:xfrm>
              <a:prstGeom prst="rect">
                <a:avLst/>
              </a:prstGeom>
              <a:blipFill>
                <a:blip r:embed="rId3"/>
                <a:stretch>
                  <a:fillRect l="-101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5" name="Group 4">
            <a:extLst>
              <a:ext uri="{FF2B5EF4-FFF2-40B4-BE49-F238E27FC236}">
                <a16:creationId xmlns:a16="http://schemas.microsoft.com/office/drawing/2014/main" id="{E9EAB8A6-0392-0347-9863-A6EB38B1204E}"/>
              </a:ext>
            </a:extLst>
          </p:cNvPr>
          <p:cNvGrpSpPr/>
          <p:nvPr/>
        </p:nvGrpSpPr>
        <p:grpSpPr>
          <a:xfrm>
            <a:off x="254356" y="147334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8608" y="1629698"/>
                <a:ext cx="10994962"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8608" y="1629698"/>
                <a:ext cx="10994962" cy="4959945"/>
              </a:xfrm>
              <a:prstGeom prst="rect">
                <a:avLst/>
              </a:prstGeom>
              <a:blipFill>
                <a:blip r:embed="rId3"/>
                <a:stretch>
                  <a:fillRect l="-92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65851" y="1556213"/>
                <a:ext cx="9139683"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65851" y="1556213"/>
                <a:ext cx="9139683" cy="4959945"/>
              </a:xfrm>
              <a:prstGeom prst="rect">
                <a:avLst/>
              </a:prstGeom>
              <a:blipFill>
                <a:blip r:embed="rId3"/>
                <a:stretch>
                  <a:fillRect l="-1111"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5" name="Group 4">
            <a:extLst>
              <a:ext uri="{FF2B5EF4-FFF2-40B4-BE49-F238E27FC236}">
                <a16:creationId xmlns:a16="http://schemas.microsoft.com/office/drawing/2014/main" id="{7576A290-B15D-3142-8363-62EB8704C3F6}"/>
              </a:ext>
            </a:extLst>
          </p:cNvPr>
          <p:cNvGrpSpPr/>
          <p:nvPr/>
        </p:nvGrpSpPr>
        <p:grpSpPr>
          <a:xfrm>
            <a:off x="9841887" y="293611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51217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5121736"/>
              </a:xfrm>
              <a:prstGeom prst="rect">
                <a:avLst/>
              </a:prstGeom>
              <a:blipFill>
                <a:blip r:embed="rId3"/>
                <a:stretch>
                  <a:fillRect l="-1114" t="-494"/>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510352" y="4094027"/>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534875" y="3777949"/>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944896" y="4064493"/>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04422" y="1470010"/>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04422" y="1470010"/>
                <a:ext cx="8724900" cy="4959945"/>
              </a:xfrm>
              <a:prstGeom prst="rect">
                <a:avLst/>
              </a:prstGeom>
              <a:blipFill>
                <a:blip r:embed="rId3"/>
                <a:stretch>
                  <a:fillRect l="-1163" t="-2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6" name="Group 5">
            <a:extLst>
              <a:ext uri="{FF2B5EF4-FFF2-40B4-BE49-F238E27FC236}">
                <a16:creationId xmlns:a16="http://schemas.microsoft.com/office/drawing/2014/main" id="{0705F6A9-CED6-DF4D-A208-0CC15F0A222C}"/>
              </a:ext>
            </a:extLst>
          </p:cNvPr>
          <p:cNvGrpSpPr/>
          <p:nvPr/>
        </p:nvGrpSpPr>
        <p:grpSpPr>
          <a:xfrm>
            <a:off x="10107442"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832562" y="1505279"/>
                <a:ext cx="8143103"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832562" y="1505279"/>
                <a:ext cx="8143103" cy="4840790"/>
              </a:xfrm>
              <a:prstGeom prst="rect">
                <a:avLst/>
              </a:prstGeom>
              <a:blipFill>
                <a:blip r:embed="rId3"/>
                <a:stretch>
                  <a:fillRect l="-1089"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2" name="Group 1">
            <a:extLst>
              <a:ext uri="{FF2B5EF4-FFF2-40B4-BE49-F238E27FC236}">
                <a16:creationId xmlns:a16="http://schemas.microsoft.com/office/drawing/2014/main" id="{46D313C5-0B35-8D42-9CAA-0EF43109C6BE}"/>
              </a:ext>
            </a:extLst>
          </p:cNvPr>
          <p:cNvGrpSpPr/>
          <p:nvPr/>
        </p:nvGrpSpPr>
        <p:grpSpPr>
          <a:xfrm>
            <a:off x="48505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788600"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788600" cy="4938568"/>
              </a:xfrm>
              <a:prstGeom prst="rect">
                <a:avLst/>
              </a:prstGeom>
              <a:blipFill>
                <a:blip r:embed="rId3"/>
                <a:stretch>
                  <a:fillRect l="-1140" t="-513"/>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2563481" y="598543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dirty="0"/>
          </a:p>
        </p:txBody>
      </p:sp>
      <p:grpSp>
        <p:nvGrpSpPr>
          <p:cNvPr id="2" name="Group 1">
            <a:extLst>
              <a:ext uri="{FF2B5EF4-FFF2-40B4-BE49-F238E27FC236}">
                <a16:creationId xmlns:a16="http://schemas.microsoft.com/office/drawing/2014/main" id="{C3D0C465-6986-D44B-9FF5-9486CF1E1D55}"/>
              </a:ext>
            </a:extLst>
          </p:cNvPr>
          <p:cNvGrpSpPr/>
          <p:nvPr/>
        </p:nvGrpSpPr>
        <p:grpSpPr>
          <a:xfrm>
            <a:off x="8062814" y="1236339"/>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582833"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7" y="1377882"/>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7" y="1377882"/>
                <a:ext cx="8444281" cy="5193222"/>
              </a:xfrm>
              <a:prstGeom prst="rect">
                <a:avLst/>
              </a:prstGeom>
              <a:blipFill>
                <a:blip r:embed="rId3"/>
                <a:stretch>
                  <a:fillRect l="-1201" t="-488"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2" name="Group 1">
            <a:extLst>
              <a:ext uri="{FF2B5EF4-FFF2-40B4-BE49-F238E27FC236}">
                <a16:creationId xmlns:a16="http://schemas.microsoft.com/office/drawing/2014/main" id="{1A6955CA-8098-A24F-BC64-384E31CAB7CA}"/>
              </a:ext>
            </a:extLst>
          </p:cNvPr>
          <p:cNvGrpSpPr/>
          <p:nvPr/>
        </p:nvGrpSpPr>
        <p:grpSpPr>
          <a:xfrm>
            <a:off x="8951133"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66195" y="1590151"/>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66195" y="1590151"/>
                <a:ext cx="7421680" cy="4655090"/>
              </a:xfrm>
              <a:prstGeom prst="rect">
                <a:avLst/>
              </a:prstGeom>
              <a:blipFill>
                <a:blip r:embed="rId3"/>
                <a:stretch>
                  <a:fillRect l="-1368"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424028" y="1734408"/>
                <a:ext cx="6866929"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424028" y="1734408"/>
                <a:ext cx="6866929" cy="4939125"/>
              </a:xfrm>
              <a:prstGeom prst="rect">
                <a:avLst/>
              </a:prstGeom>
              <a:blipFill>
                <a:blip r:embed="rId3"/>
                <a:stretch>
                  <a:fillRect l="-1661"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70838" y="1320465"/>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603338"/>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519389" cy="4361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7036812"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80389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70729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7072904" cy="4435688"/>
              </a:xfrm>
              <a:prstGeom prst="rect">
                <a:avLst/>
              </a:prstGeom>
              <a:blipFill>
                <a:blip r:embed="rId4"/>
                <a:stretch>
                  <a:fillRect l="-1613" t="-855"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199603" y="1556389"/>
                <a:ext cx="7334781"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199603" y="1556389"/>
                <a:ext cx="7334781" cy="4973353"/>
              </a:xfrm>
              <a:prstGeom prst="rect">
                <a:avLst/>
              </a:prstGeom>
              <a:blipFill>
                <a:blip r:embed="rId3"/>
                <a:stretch>
                  <a:fillRect l="-1209" t="-509" r="-1036"/>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759446"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25785"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1" y="1156709"/>
                <a:ext cx="5898171" cy="34688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1" y="1156709"/>
                <a:ext cx="5898171" cy="3468833"/>
              </a:xfrm>
              <a:prstGeom prst="rect">
                <a:avLst/>
              </a:prstGeom>
              <a:blipFill>
                <a:blip r:embed="rId3"/>
                <a:stretch>
                  <a:fillRect l="-1502" t="-116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20979" y="1288656"/>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20979" y="1288656"/>
                <a:ext cx="6394101" cy="4200315"/>
              </a:xfrm>
              <a:prstGeom prst="rect">
                <a:avLst/>
              </a:prstGeom>
              <a:blipFill>
                <a:blip r:embed="rId4"/>
                <a:stretch>
                  <a:fillRect l="-1389" t="-904"/>
                </a:stretch>
              </a:blipFill>
              <a:ln w="12700" cap="flat">
                <a:noFill/>
                <a:miter lim="400000"/>
              </a:ln>
              <a:effectLst/>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8EB4813-8C24-6342-B2B7-684E68266E0E}"/>
              </a:ext>
            </a:extLst>
          </p:cNvPr>
          <p:cNvGrpSpPr/>
          <p:nvPr/>
        </p:nvGrpSpPr>
        <p:grpSpPr>
          <a:xfrm>
            <a:off x="2454405" y="4602841"/>
            <a:ext cx="2973356" cy="1824290"/>
            <a:chOff x="2454405" y="4553413"/>
            <a:chExt cx="2973356"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2801973" y="5323617"/>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3004326" y="45616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4755385" y="5261252"/>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4505540" y="547916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3210270" y="479559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3082028" y="585568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3080527" y="636296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3073926" y="455341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4829468" y="4556645"/>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4902492" y="5960932"/>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4530252" y="474339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5059861" y="519210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2454405" y="536137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4" name="Oval 43">
              <a:extLst>
                <a:ext uri="{FF2B5EF4-FFF2-40B4-BE49-F238E27FC236}">
                  <a16:creationId xmlns:a16="http://schemas.microsoft.com/office/drawing/2014/main" id="{9EDDDA34-9EA2-FD46-AE07-6CB30ED229C5}"/>
                </a:ext>
              </a:extLst>
            </p:cNvPr>
            <p:cNvSpPr/>
            <p:nvPr/>
          </p:nvSpPr>
          <p:spPr>
            <a:xfrm>
              <a:off x="4860743" y="532159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dirty="0"/>
          </a:p>
        </p:txBody>
      </p:sp>
      <p:grpSp>
        <p:nvGrpSpPr>
          <p:cNvPr id="4" name="Group 3">
            <a:extLst>
              <a:ext uri="{FF2B5EF4-FFF2-40B4-BE49-F238E27FC236}">
                <a16:creationId xmlns:a16="http://schemas.microsoft.com/office/drawing/2014/main" id="{C93D2ACC-7394-194A-B9C7-FDAF3A805C08}"/>
              </a:ext>
            </a:extLst>
          </p:cNvPr>
          <p:cNvGrpSpPr/>
          <p:nvPr/>
        </p:nvGrpSpPr>
        <p:grpSpPr>
          <a:xfrm>
            <a:off x="9274736" y="2387424"/>
            <a:ext cx="2917264" cy="3023678"/>
            <a:chOff x="9274736" y="2387424"/>
            <a:chExt cx="2917264" cy="3023678"/>
          </a:xfrm>
        </p:grpSpPr>
        <p:sp>
          <p:nvSpPr>
            <p:cNvPr id="6" name="TextBox 5">
              <a:extLst>
                <a:ext uri="{FF2B5EF4-FFF2-40B4-BE49-F238E27FC236}">
                  <a16:creationId xmlns:a16="http://schemas.microsoft.com/office/drawing/2014/main" id="{49B4A545-AB69-3642-B60D-8B9703475515}"/>
                </a:ext>
              </a:extLst>
            </p:cNvPr>
            <p:cNvSpPr txBox="1"/>
            <p:nvPr/>
          </p:nvSpPr>
          <p:spPr>
            <a:xfrm>
              <a:off x="9458747" y="5072550"/>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7" name="Group 6">
              <a:extLst>
                <a:ext uri="{FF2B5EF4-FFF2-40B4-BE49-F238E27FC236}">
                  <a16:creationId xmlns:a16="http://schemas.microsoft.com/office/drawing/2014/main" id="{4FE0745D-0618-884A-A124-CAB21011CD68}"/>
                </a:ext>
              </a:extLst>
            </p:cNvPr>
            <p:cNvGrpSpPr/>
            <p:nvPr/>
          </p:nvGrpSpPr>
          <p:grpSpPr>
            <a:xfrm>
              <a:off x="9274736" y="3797477"/>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9477089" y="3035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9400889" y="2413861"/>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9781889" y="263165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9781889" y="326945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9554791" y="432954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9553290" y="483682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9546690" y="241440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1318648" y="48018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1332821" y="238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sz="2000" dirty="0">
                    <a:solidFill>
                      <a:srgbClr val="000000"/>
                    </a:solidFill>
                  </a:rPr>
                  <a:t>For isotropic reference: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𝐺</m:t>
                        </m:r>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sz="20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20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077" y="1237157"/>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077" y="1237157"/>
                <a:ext cx="9274906" cy="5573768"/>
              </a:xfrm>
              <a:prstGeom prst="rect">
                <a:avLst/>
              </a:prstGeom>
              <a:blipFill>
                <a:blip r:embed="rId3"/>
                <a:stretch>
                  <a:fillRect l="-956" r="-13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5980</TotalTime>
  <Words>15136</Words>
  <Application>Microsoft Macintosh PowerPoint</Application>
  <PresentationFormat>Widescreen</PresentationFormat>
  <Paragraphs>2698</Paragraphs>
  <Slides>131</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835</cp:revision>
  <dcterms:created xsi:type="dcterms:W3CDTF">2021-07-06T18:24:07Z</dcterms:created>
  <dcterms:modified xsi:type="dcterms:W3CDTF">2021-07-30T02:35:31Z</dcterms:modified>
</cp:coreProperties>
</file>